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81" r:id="rId3"/>
    <p:sldId id="391" r:id="rId4"/>
    <p:sldId id="414" r:id="rId5"/>
    <p:sldId id="392" r:id="rId6"/>
    <p:sldId id="393" r:id="rId7"/>
    <p:sldId id="402" r:id="rId8"/>
    <p:sldId id="394" r:id="rId9"/>
    <p:sldId id="395" r:id="rId10"/>
    <p:sldId id="400" r:id="rId11"/>
    <p:sldId id="396" r:id="rId12"/>
    <p:sldId id="418" r:id="rId13"/>
    <p:sldId id="401" r:id="rId14"/>
    <p:sldId id="415" r:id="rId15"/>
    <p:sldId id="405" r:id="rId16"/>
    <p:sldId id="397" r:id="rId17"/>
    <p:sldId id="403" r:id="rId18"/>
    <p:sldId id="416" r:id="rId19"/>
    <p:sldId id="398" r:id="rId20"/>
    <p:sldId id="417" r:id="rId21"/>
    <p:sldId id="404" r:id="rId22"/>
    <p:sldId id="407" r:id="rId23"/>
    <p:sldId id="423" r:id="rId24"/>
    <p:sldId id="411" r:id="rId25"/>
    <p:sldId id="412" r:id="rId26"/>
    <p:sldId id="377" r:id="rId27"/>
    <p:sldId id="420" r:id="rId28"/>
    <p:sldId id="422" r:id="rId29"/>
    <p:sldId id="419" r:id="rId30"/>
    <p:sldId id="257" r:id="rId31"/>
    <p:sldId id="363" r:id="rId32"/>
    <p:sldId id="390" r:id="rId33"/>
    <p:sldId id="271" r:id="rId34"/>
    <p:sldId id="374" r:id="rId35"/>
    <p:sldId id="269" r:id="rId36"/>
    <p:sldId id="259" r:id="rId37"/>
    <p:sldId id="266" r:id="rId38"/>
    <p:sldId id="344" r:id="rId3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31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nordcloud</a:t>
            </a:r>
            <a:r>
              <a:rPr lang="en-US" dirty="0"/>
              <a:t>-engineering/decoupling-iac-with-ssm-parameter-store-8f38feae3936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717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589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78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cloudposse.com</a:t>
            </a:r>
            <a:r>
              <a:rPr lang="en-US" dirty="0"/>
              <a:t>/</a:t>
            </a:r>
            <a:r>
              <a:rPr lang="en-US" dirty="0" err="1"/>
              <a:t>faqs</a:t>
            </a:r>
            <a:r>
              <a:rPr lang="en-US" dirty="0"/>
              <a:t>/why-do-you-recommend-</a:t>
            </a:r>
            <a:r>
              <a:rPr lang="en-US" dirty="0" err="1"/>
              <a:t>spacelift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6861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security/tf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fracost/infracost" TargetMode="External"/><Relationship Id="rId5" Type="http://schemas.openxmlformats.org/officeDocument/2006/relationships/hyperlink" Target="https://github.com/antonbabenko/terraform-cost-estimation" TargetMode="External"/><Relationship Id="rId4" Type="http://schemas.openxmlformats.org/officeDocument/2006/relationships/hyperlink" Target="https://github.com/bridgecrewio/check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policy-agent/conftest/tree/master/examples/hcl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pacelift-io/spacelift-policies-example-library/blob/main/plan/enforce-tags-on-resources.rego" TargetMode="External"/><Relationship Id="rId5" Type="http://schemas.openxmlformats.org/officeDocument/2006/relationships/hyperlink" Target="https://github.com/cloudposse/terraform-spacelift-cloud-infrastructure-automation/blob/master/catalog/policies/plan.warn-on-deletions-and-recreations.rego" TargetMode="External"/><Relationship Id="rId4" Type="http://schemas.openxmlformats.org/officeDocument/2006/relationships/hyperlink" Target="https://www.openpolicyagen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4800" dirty="0">
                <a:latin typeface="Work Sans" pitchFamily="2" charset="77"/>
              </a:rPr>
              <a:t>10 najlepszych praktyk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dla </a:t>
            </a:r>
            <a:r>
              <a:rPr lang="pl-PL" sz="4800" dirty="0" err="1">
                <a:latin typeface="Work Sans" pitchFamily="2" charset="77"/>
              </a:rPr>
              <a:t>Infrastructure</a:t>
            </a:r>
            <a:r>
              <a:rPr lang="pl-PL" sz="4800" dirty="0">
                <a:latin typeface="Work Sans" pitchFamily="2" charset="77"/>
              </a:rPr>
              <a:t>-as-a-</a:t>
            </a:r>
            <a:r>
              <a:rPr lang="pl-PL" sz="4800" dirty="0" err="1">
                <a:latin typeface="Work Sans" pitchFamily="2" charset="77"/>
              </a:rPr>
              <a:t>Code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na przykładzie </a:t>
            </a:r>
            <a:r>
              <a:rPr lang="pl-PL" sz="4800" dirty="0" err="1">
                <a:latin typeface="Work Sans" pitchFamily="2" charset="77"/>
              </a:rPr>
              <a:t>Terraforma</a:t>
            </a:r>
            <a:endParaRPr lang="pl-PL" sz="48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Unikamy czytania wartości z innych stanów;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Bardzo łatwo o skończeniu na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jest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Wymagane wysokie uprawnienia wymaganymi dla danego komponentu;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Twarde zależności między stanami.</a:t>
            </a:r>
          </a:p>
        </p:txBody>
      </p:sp>
    </p:spTree>
    <p:extLst>
      <p:ext uri="{BB962C8B-B14F-4D97-AF65-F5344CB8AC3E}">
        <p14:creationId xmlns:p14="http://schemas.microsoft.com/office/powerpoint/2010/main" val="31701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C0FA-C041-5B27-230B-A27ED20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4. </a:t>
            </a:r>
            <a:r>
              <a:rPr lang="pl-PL" dirty="0">
                <a:latin typeface="Work Sans" pitchFamily="2" charset="77"/>
              </a:rPr>
              <a:t>Przekazywanie wartości</a:t>
            </a:r>
            <a:r>
              <a:rPr lang="en-US" dirty="0">
                <a:latin typeface="Work Sans" pitchFamily="2" charset="77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1198-6EF9-DC5A-F372-528252B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Jeśli nie za stanu to jak?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AWS Systems Manager Parameter Store;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Terraform Consul;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Work Sans" pitchFamily="2" charset="77"/>
              </a:rPr>
              <a:t>Spacelift</a:t>
            </a:r>
            <a:r>
              <a:rPr lang="en-US" dirty="0">
                <a:latin typeface="Work Sans" pitchFamily="2" charset="77"/>
              </a:rPr>
              <a:t> Context.</a:t>
            </a:r>
          </a:p>
        </p:txBody>
      </p:sp>
    </p:spTree>
    <p:extLst>
      <p:ext uri="{BB962C8B-B14F-4D97-AF65-F5344CB8AC3E}">
        <p14:creationId xmlns:p14="http://schemas.microsoft.com/office/powerpoint/2010/main" val="3104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5.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6.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r>
              <a:rPr lang="pl-PL" dirty="0" err="1">
                <a:latin typeface="Work Sans" pitchFamily="2" charset="77"/>
              </a:rPr>
              <a:t>Modules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</a:t>
            </a:r>
            <a:endParaRPr lang="pl-PL" b="0" i="0" u="none" strike="noStrike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3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5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 err="1">
                <a:latin typeface="Work Sans" pitchFamily="2" charset="77"/>
                <a:hlinkClick r:id="rId6"/>
              </a:rPr>
              <a:t>infracos</a:t>
            </a:r>
            <a:r>
              <a:rPr lang="pl-PL" dirty="0" err="1">
                <a:latin typeface="Work Sans" pitchFamily="2" charset="77"/>
                <a:hlinkClick r:id="rId6"/>
              </a:rPr>
              <a:t>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054"/>
            <a:ext cx="5904449" cy="3001224"/>
          </a:xfr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C59B33-5C74-0BDB-5EC5-353021BB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213" y="2955106"/>
            <a:ext cx="3938587" cy="9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>
                <a:latin typeface="Work Sans" pitchFamily="2" charset="77"/>
                <a:hlinkClick r:id="rId3"/>
              </a:rPr>
              <a:t>conftest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opa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5"/>
              </a:rPr>
              <a:t>Ostrzeż, że kasujemy lub odtwarzamy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6"/>
              </a:rPr>
              <a:t>Etykiety na zasobach wymagane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CI;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Później, szczególnie kiedy musimy zdemokratyzować dostęp/skalować,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and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Rośnie zespół,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Platform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czy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 err="1">
                <a:latin typeface="Work Sans" pitchFamily="2" charset="77"/>
              </a:rPr>
              <a:t>Infra</a:t>
            </a:r>
            <a:r>
              <a:rPr lang="pl-PL" dirty="0">
                <a:latin typeface="Work Sans" pitchFamily="2" charset="77"/>
              </a:rPr>
              <a:t>/… champion,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Może być połączone z przydzieleniem jeden osoby z zespołu 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88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Będzie łatwiej: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potrzeba, najwyższych uprawnień do postawienia stanu.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Dobrze mieć przy najmniej CI w pierwszej iteracji.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Więcej wspólnych modułów.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8. </a:t>
            </a:r>
            <a:r>
              <a:rPr lang="en-US" dirty="0" err="1">
                <a:latin typeface="Work Sans" pitchFamily="2" charset="77"/>
              </a:rPr>
              <a:t>Konwencje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przed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narzędziami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4F76-0620-FB3F-D9F9-D961A89D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658AF-86ED-7044-9DED-25FAFA4F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Co to może oznaczać:</a:t>
            </a:r>
          </a:p>
          <a:p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serwisów,</a:t>
            </a:r>
          </a:p>
          <a:p>
            <a:r>
              <a:rPr lang="pl-PL" dirty="0">
                <a:latin typeface="Work Sans" pitchFamily="2" charset="77"/>
              </a:rPr>
              <a:t>Współdzielenie najlepszych praktyk,</a:t>
            </a:r>
          </a:p>
          <a:p>
            <a:r>
              <a:rPr lang="pl-PL" dirty="0">
                <a:latin typeface="Work Sans" pitchFamily="2" charset="77"/>
              </a:rPr>
              <a:t>Polityki,</a:t>
            </a:r>
          </a:p>
          <a:p>
            <a:r>
              <a:rPr lang="pl-PL" dirty="0">
                <a:latin typeface="Work Sans" pitchFamily="2" charset="77"/>
              </a:rPr>
              <a:t>Monitoring,</a:t>
            </a:r>
          </a:p>
          <a:p>
            <a:r>
              <a:rPr lang="pl-PL" dirty="0" err="1">
                <a:latin typeface="Work Sans" pitchFamily="2" charset="77"/>
              </a:rPr>
              <a:t>Drift-detection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6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Monitoring stanu i </a:t>
            </a:r>
            <a:r>
              <a:rPr lang="pl-PL" dirty="0" err="1">
                <a:latin typeface="Work Sans" pitchFamily="2" charset="77"/>
              </a:rPr>
              <a:t>drift-detection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en-US" dirty="0" err="1">
                <a:latin typeface="Work Sans" pitchFamily="2" charset="77"/>
              </a:rPr>
              <a:t>Metryki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2995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planu.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latin typeface="Work Sans" pitchFamily="2" charset="77"/>
              </a:rPr>
              <a:t>Pytania</a:t>
            </a:r>
            <a:r>
              <a:rPr lang="en-US" sz="3200" dirty="0">
                <a:latin typeface="Work Sans" pitchFamily="2" charset="77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ADD90-01A9-AB09-D4D7-2DA90450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273" y="1179028"/>
            <a:ext cx="7772400" cy="47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32D-0856-EA9D-2813-ACEFF75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Dlaczego Terraform?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2B8-B0B8-E603-310C-B997D7FC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Deklaratywny język;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Doskonała dokumentacja;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Bogaty </a:t>
            </a:r>
            <a:r>
              <a:rPr lang="pl-PL" dirty="0" err="1">
                <a:latin typeface="Work Sans" pitchFamily="2" charset="77"/>
              </a:rPr>
              <a:t>ecosystem</a:t>
            </a:r>
            <a:r>
              <a:rPr lang="pl-PL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Śledzenie zmian,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współpraca.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9C395-27A4-E79B-2F8F-EB131C1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25" y="1690688"/>
            <a:ext cx="7125376" cy="6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r>
              <a:rPr lang="en-US" dirty="0">
                <a:latin typeface="Work Sans" pitchFamily="2" charset="77"/>
              </a:rPr>
              <a:t>Google Cloud Storage;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.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Wystarczy po prostu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z dokumentacji.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pl-PL" dirty="0">
                <a:latin typeface="Work Sans" pitchFamily="2" charset="7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dockerignore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900</Words>
  <Application>Microsoft Macintosh PowerPoint</Application>
  <PresentationFormat>Widescreen</PresentationFormat>
  <Paragraphs>181</Paragraphs>
  <Slides>38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10 najlepszych praktyk dla Infrastructure-as-a-Code na przykładzie Terraforma</vt:lpstr>
      <vt:lpstr>Dlaczego Terraform?</vt:lpstr>
      <vt:lpstr>Dlaczego Terraform?</vt:lpstr>
      <vt:lpstr>Dlaczego Terraform?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3. Wielkość stanu</vt:lpstr>
      <vt:lpstr>4. Przekazywanie wartości </vt:lpstr>
      <vt:lpstr>5. Naming conventions</vt:lpstr>
      <vt:lpstr>6. Pinning wersji dla wszystkiego</vt:lpstr>
      <vt:lpstr>7. Narzędzia</vt:lpstr>
      <vt:lpstr>7. Narzędzia</vt:lpstr>
      <vt:lpstr>7. Narzędzia</vt:lpstr>
      <vt:lpstr>7. Narzędzia</vt:lpstr>
      <vt:lpstr>7. Narzędzia</vt:lpstr>
      <vt:lpstr>8.  Demokratyzacja</vt:lpstr>
      <vt:lpstr>8.  Demokratyzacja</vt:lpstr>
      <vt:lpstr>8.  Demokratyzacja</vt:lpstr>
      <vt:lpstr>8.  Demokratyzacja</vt:lpstr>
      <vt:lpstr>8. Konwencje przed narzędziami</vt:lpstr>
      <vt:lpstr>9. Skalowanie</vt:lpstr>
      <vt:lpstr>9. Skalowanie</vt:lpstr>
      <vt:lpstr>10. Metryki</vt:lpstr>
      <vt:lpstr>High performance</vt:lpstr>
      <vt:lpstr>Pytania?</vt:lpstr>
      <vt:lpstr>Hiring</vt:lpstr>
      <vt:lpstr>Backup</vt:lpstr>
      <vt:lpstr>Terraform</vt:lpstr>
      <vt:lpstr>High performance</vt:lpstr>
      <vt:lpstr>Recommended read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973</cp:revision>
  <dcterms:created xsi:type="dcterms:W3CDTF">2021-05-16T20:00:34Z</dcterms:created>
  <dcterms:modified xsi:type="dcterms:W3CDTF">2022-12-12T09:44:03Z</dcterms:modified>
</cp:coreProperties>
</file>